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8</cp:revision>
  <dcterms:created xsi:type="dcterms:W3CDTF">2020-12-26T23:32:53Z</dcterms:created>
  <dcterms:modified xsi:type="dcterms:W3CDTF">2023-02-07T12:31:31Z</dcterms:modified>
</cp:coreProperties>
</file>